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4E8"/>
    <a:srgbClr val="DEE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578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2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02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9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57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35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86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7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01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3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16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285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709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254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7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98E2-82F9-453D-B8FD-5E295D7E9265}" type="datetimeFigureOut">
              <a:rPr lang="sk-SK" smtClean="0"/>
              <a:t>18. 12. 2018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6E465-2D9D-45FB-ACEB-6E897EE7CD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4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59" y="0"/>
            <a:ext cx="8489092" cy="1260389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0259" y="2042050"/>
            <a:ext cx="9018115" cy="2231561"/>
          </a:xfrm>
        </p:spPr>
        <p:txBody>
          <a:bodyPr/>
          <a:lstStyle/>
          <a:p>
            <a:pPr algn="ctr"/>
            <a:r>
              <a:rPr lang="sk-SK" sz="4400" b="1" dirty="0"/>
              <a:t>VNÍMANIE LESA </a:t>
            </a:r>
            <a:r>
              <a:rPr lang="sk-SK" sz="4400" b="1" dirty="0" smtClean="0"/>
              <a:t>AKO </a:t>
            </a:r>
            <a:r>
              <a:rPr lang="sk-SK" sz="4400" b="1" dirty="0"/>
              <a:t>VÝZNAMNEJ </a:t>
            </a:r>
            <a:r>
              <a:rPr lang="sk-SK" sz="4400" b="1" smtClean="0"/>
              <a:t>ZLOŽKY ŽP </a:t>
            </a:r>
            <a:r>
              <a:rPr lang="sk-SK" sz="4400" b="1" dirty="0" smtClean="0"/>
              <a:t>VEREJNOSŤOU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5849" y="4679483"/>
            <a:ext cx="7766936" cy="1096899"/>
          </a:xfrm>
        </p:spPr>
        <p:txBody>
          <a:bodyPr/>
          <a:lstStyle/>
          <a:p>
            <a:pPr algn="ctr"/>
            <a:r>
              <a:rPr lang="sk-SK" b="1" dirty="0"/>
              <a:t>Jozef </a:t>
            </a:r>
            <a:r>
              <a:rPr lang="sk-SK" b="1" dirty="0" err="1"/>
              <a:t>Výbošťok</a:t>
            </a:r>
            <a:r>
              <a:rPr lang="sk-SK" b="1" dirty="0"/>
              <a:t>, Magdaléna </a:t>
            </a:r>
            <a:r>
              <a:rPr lang="sk-SK" b="1" dirty="0" err="1"/>
              <a:t>Pichlerová</a:t>
            </a:r>
            <a:r>
              <a:rPr lang="sk-SK" b="1" dirty="0"/>
              <a:t>, Viliam </a:t>
            </a:r>
            <a:r>
              <a:rPr lang="sk-SK" b="1" dirty="0" err="1"/>
              <a:t>Pichler</a:t>
            </a:r>
            <a:r>
              <a:rPr lang="sk-SK" b="1" dirty="0"/>
              <a:t>, Lenka Navrátilová, Zuzana Dobšinská, Jaroslav Šálka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80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9" y="1061236"/>
            <a:ext cx="10295125" cy="51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Verejnosť na Slovensku je v súčasnosti zameraná predovšetkým na zabezpečenie funkcií zlepšujúcich blahobyt spoločnosti.</a:t>
            </a:r>
          </a:p>
          <a:p>
            <a:r>
              <a:rPr lang="sk-SK" dirty="0" smtClean="0"/>
              <a:t>Väčšina účastníkov uviedla ako najdôležitejšiu úlohu lesného ekosystému produkciu kyslíka, zlepšovanie kvality ovzdušia a činnosti spojené s rekreáciou.</a:t>
            </a:r>
          </a:p>
          <a:p>
            <a:r>
              <a:rPr lang="sk-SK" dirty="0" smtClean="0"/>
              <a:t>Pohlavie, vek, vzdelanie ani bydlisko sa nepreukázali ako významné faktory ovplyvňujúce vnímanie lesného ekosystému.</a:t>
            </a:r>
          </a:p>
          <a:p>
            <a:r>
              <a:rPr lang="sk-SK" dirty="0" smtClean="0"/>
              <a:t>Poznatky nadobudnuté prostredníctvom </a:t>
            </a:r>
            <a:r>
              <a:rPr lang="sk-SK" dirty="0" err="1" smtClean="0"/>
              <a:t>dotazovania</a:t>
            </a:r>
            <a:r>
              <a:rPr lang="sk-SK" dirty="0" smtClean="0"/>
              <a:t> môžu pomôcť majiteľom, obhospodarovateľom lesa ako aj tvorcom lesníckej politiky lepšie sa prispôsobiť požiadavkám verejnosti.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545" y="246829"/>
            <a:ext cx="4226537" cy="33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3204" y="28461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800" dirty="0" smtClean="0"/>
              <a:t>Ďakujem za pozornosť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2" y="-125627"/>
            <a:ext cx="3908854" cy="195442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06809" y="3400167"/>
            <a:ext cx="6339016" cy="3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Úvod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19882"/>
            <a:ext cx="9269855" cy="4570908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Vývoj lesných ekosystémov je vo väčšine prípadov ovplyvňovaný ľudskou činnosťou.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Lesné hospodárstvo je charakteristické zásadnými zmenami v názoroch a požiadavkách spoločnosti.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Tieto zmeny ovplyvňujú aj spôsob vnímania lesného hospodárstva.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Majitelia a obhospodarovatelia lesa sa stávajú poskytovateľmi komplexných služieb.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Majitelia a obhospodarovatelia lesa potrebujú získavať informácie o požadovaných cieľoch.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676" y="4537459"/>
            <a:ext cx="3826475" cy="232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Cieľ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Cieľom predkladaného príspevku je posúdenie vnímania lesného ekosystému verejnosťou a potvrdiť prípadne vyvrátiť existenciu faktorov ovplyvňujúcich toto vnímanie.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25" y="376726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Metodika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Informácie zozbierané v rámci medzinárodného projektu CHARMED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Zber kvalitatívnych dát metódou štandardizovaného dopytovania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Metóda zberu informácií prostredníctvom webu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Celkovo dotazník pozostával zo 68 hlavných otázok (8 otvorených, 60 uzavretých)</a:t>
            </a:r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328" y="4767431"/>
            <a:ext cx="2651500" cy="19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Výsledky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444634"/>
              </p:ext>
            </p:extLst>
          </p:nvPr>
        </p:nvGraphicFramePr>
        <p:xfrm>
          <a:off x="1149177" y="1904316"/>
          <a:ext cx="6347792" cy="4232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3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3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3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Pohlavie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>
                          <a:solidFill>
                            <a:schemeClr val="tx1"/>
                          </a:solidFill>
                          <a:effectLst/>
                        </a:rPr>
                        <a:t>184 mužov (50%)</a:t>
                      </a:r>
                      <a:endParaRPr lang="sk-SK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182 žien (50%)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3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Vek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18-25 rokov : 61 (17%)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26-45 rokov : 179 (49%)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46-65 rokov : 126 (34%)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31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Vzdelanie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Základné : 8 (2%)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Odborné : 10 (3%)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Stredoškolské : 194 (53%)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Bakalárske : 12 (3%)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Vysokoškolské II. St. : 142 (39%)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31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Bydlisko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Mestské: 84 (23%)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Prímestské : 127 (34%)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Dedinské : 43 (12%)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3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Vidiecke : 112 ( 31%)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000897" y="1223319"/>
            <a:ext cx="814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-Základný prehľad počtu odpovedí po jednotlivých kategóriách (n = 366)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862" y="2683495"/>
            <a:ext cx="3272138" cy="163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4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719109"/>
            <a:ext cx="6375219" cy="57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68" y="1096370"/>
            <a:ext cx="9731754" cy="48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9" y="412520"/>
            <a:ext cx="11026813" cy="55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41" y="901458"/>
            <a:ext cx="9544062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5C38CD-8584-4438-B2E6-316F2DCECB85}">
  <we:reference id="wa104178141" version="3.10.0.152" store="sk-SK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325</Words>
  <Application>Microsoft Office PowerPoint</Application>
  <PresentationFormat>Širokouhlá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Fazeta</vt:lpstr>
      <vt:lpstr>VNÍMANIE LESA AKO VÝZNAMNEJ ZLOŽKY ŽP VEREJNOSŤOU</vt:lpstr>
      <vt:lpstr>1. Úvod </vt:lpstr>
      <vt:lpstr>2. Cieľ</vt:lpstr>
      <vt:lpstr>3. Metodika</vt:lpstr>
      <vt:lpstr>4. Výsledky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5. Záver</vt:lpstr>
      <vt:lpstr>Ďakujem za pozornosť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VNÍMANIE LESA AKO VÝZNAMNEJ ZLOŽKY LESNÉHO EKOSYSTÉMU VEREJNOSŤOU</dc:title>
  <dc:creator>MAINCATI</dc:creator>
  <cp:lastModifiedBy>PC</cp:lastModifiedBy>
  <cp:revision>14</cp:revision>
  <dcterms:created xsi:type="dcterms:W3CDTF">2018-12-10T08:55:40Z</dcterms:created>
  <dcterms:modified xsi:type="dcterms:W3CDTF">2018-12-18T09:49:02Z</dcterms:modified>
</cp:coreProperties>
</file>